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7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2" name="CustomShape 13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4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" name="PlaceHolder 15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040" cy="706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ustomShape 1"/>
          <p:cNvSpPr/>
          <p:nvPr/>
        </p:nvSpPr>
        <p:spPr>
          <a:xfrm>
            <a:off x="0" y="0"/>
            <a:ext cx="12191400" cy="685728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2"/>
          <p:cNvSpPr/>
          <p:nvPr/>
        </p:nvSpPr>
        <p:spPr>
          <a:xfrm>
            <a:off x="8761320" y="1828800"/>
            <a:ext cx="2818800" cy="2818800"/>
          </a:xfrm>
          <a:prstGeom prst="ellipse">
            <a:avLst/>
          </a:prstGeom>
          <a:gradFill>
            <a:gsLst>
              <a:gs pos="0">
                <a:schemeClr val="accent5">
                  <a:alpha val="7000"/>
                </a:schemeClr>
              </a:gs>
              <a:gs pos="36000">
                <a:schemeClr val="accent5">
                  <a:alpha val="6000"/>
                </a:schemeClr>
              </a:gs>
              <a:gs pos="69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4" name="CustomShape 3"/>
          <p:cNvSpPr/>
          <p:nvPr/>
        </p:nvSpPr>
        <p:spPr>
          <a:xfrm>
            <a:off x="8761320" y="5870880"/>
            <a:ext cx="990000" cy="990000"/>
          </a:xfrm>
          <a:prstGeom prst="ellipse">
            <a:avLst/>
          </a:prstGeom>
          <a:gradFill>
            <a:gsLst>
              <a:gs pos="0">
                <a:schemeClr val="accent5">
                  <a:alpha val="14000"/>
                </a:schemeClr>
              </a:gs>
              <a:gs pos="36000">
                <a:schemeClr val="accent5">
                  <a:alpha val="7000"/>
                </a:schemeClr>
              </a:gs>
              <a:gs pos="66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5" name="CustomShape 4"/>
          <p:cNvSpPr/>
          <p:nvPr/>
        </p:nvSpPr>
        <p:spPr>
          <a:xfrm>
            <a:off x="-1440" y="2666880"/>
            <a:ext cx="4190400" cy="4190400"/>
          </a:xfrm>
          <a:prstGeom prst="ellipse">
            <a:avLst/>
          </a:prstGeom>
          <a:gradFill>
            <a:gsLst>
              <a:gs pos="0">
                <a:schemeClr val="accent5">
                  <a:alpha val="11000"/>
                </a:schemeClr>
              </a:gs>
              <a:gs pos="36000">
                <a:schemeClr val="accent5">
                  <a:alpha val="10000"/>
                </a:schemeClr>
              </a:gs>
              <a:gs pos="75000">
                <a:schemeClr val="accent5"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6" name="CustomShape 5"/>
          <p:cNvSpPr/>
          <p:nvPr/>
        </p:nvSpPr>
        <p:spPr>
          <a:xfrm rot="21010200">
            <a:off x="8490960" y="1797120"/>
            <a:ext cx="3298680" cy="44028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6"/>
          <p:cNvSpPr/>
          <p:nvPr/>
        </p:nvSpPr>
        <p:spPr>
          <a:xfrm>
            <a:off x="459360" y="1866240"/>
            <a:ext cx="11277000" cy="453312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7"/>
          <p:cNvSpPr/>
          <p:nvPr/>
        </p:nvSpPr>
        <p:spPr>
          <a:xfrm>
            <a:off x="0" y="1440"/>
            <a:ext cx="12191400" cy="685584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8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0" name="PlaceHolder 9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1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hyperlink" Target="https://github.com/sebivenlo/WireMockRestAssured.git" TargetMode="External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wiremock.org/" TargetMode="External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1154880" y="2099880"/>
            <a:ext cx="8825040" cy="26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 introduction into Rest Assured &amp; WireMock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1154880" y="4777560"/>
            <a:ext cx="882504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By rick van osch &amp; loek ehren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3" name="Afbeelding 3" descr=""/>
          <p:cNvPicPr/>
          <p:nvPr/>
        </p:nvPicPr>
        <p:blipFill>
          <a:blip r:embed="rId1"/>
          <a:stretch/>
        </p:blipFill>
        <p:spPr>
          <a:xfrm>
            <a:off x="473040" y="1702800"/>
            <a:ext cx="10332000" cy="5217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Java library for writing tests for REST APIs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Simple, fluent API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Easy to implement with other testing frameworks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 Source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http://www.rest-assured.io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Assume response is: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Afbeelding 3" descr=""/>
          <p:cNvPicPr/>
          <p:nvPr/>
        </p:nvPicPr>
        <p:blipFill>
          <a:blip r:embed="rId1"/>
          <a:stretch/>
        </p:blipFill>
        <p:spPr>
          <a:xfrm>
            <a:off x="3967560" y="2434680"/>
            <a:ext cx="4537440" cy="383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Test with: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Uses org.hamcrest.Matchers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Supports JSONPath &amp; XPath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Afbeelding 3" descr=""/>
          <p:cNvPicPr/>
          <p:nvPr/>
        </p:nvPicPr>
        <p:blipFill>
          <a:blip r:embed="rId1"/>
          <a:stretch/>
        </p:blipFill>
        <p:spPr>
          <a:xfrm>
            <a:off x="1154880" y="3046320"/>
            <a:ext cx="8084160" cy="737640"/>
          </a:xfrm>
          <a:prstGeom prst="rect">
            <a:avLst/>
          </a:prstGeom>
          <a:ln>
            <a:noFill/>
          </a:ln>
        </p:spPr>
      </p:pic>
      <p:pic>
        <p:nvPicPr>
          <p:cNvPr id="132" name="Afbeelding 4" descr=""/>
          <p:cNvPicPr/>
          <p:nvPr/>
        </p:nvPicPr>
        <p:blipFill>
          <a:blip r:embed="rId2"/>
          <a:stretch/>
        </p:blipFill>
        <p:spPr>
          <a:xfrm>
            <a:off x="1154880" y="3997440"/>
            <a:ext cx="9550800" cy="583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1154880" y="2603520"/>
            <a:ext cx="952776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You can check statuscodes, headers, types, just like WireMock can mock them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5" name="Afbeelding 3" descr=""/>
          <p:cNvPicPr/>
          <p:nvPr/>
        </p:nvPicPr>
        <p:blipFill>
          <a:blip r:embed="rId1"/>
          <a:stretch/>
        </p:blipFill>
        <p:spPr>
          <a:xfrm>
            <a:off x="1154880" y="3065400"/>
            <a:ext cx="5615640" cy="3381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Basic Authentication: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Also supports OAuth, Form Authentication and Custom Authentication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Afbeelding 3" descr=""/>
          <p:cNvPicPr/>
          <p:nvPr/>
        </p:nvPicPr>
        <p:blipFill>
          <a:blip r:embed="rId1"/>
          <a:stretch/>
        </p:blipFill>
        <p:spPr>
          <a:xfrm>
            <a:off x="1154880" y="3052440"/>
            <a:ext cx="7171920" cy="534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Exercises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git clone 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https://github.com/sebivenlo/WireMockRestAssured.git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cd into folder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cd 20_server/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docker build -t wsrs 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docker run -it -p 8080:8080 wsrs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cd ../10_exercises/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Do exercises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Good luck have fun!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Problems testing REST API’s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Exercises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Discussion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Problems testing REST APIs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Systems consisting out of multiple components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Not always available for testing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No control over test data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Simulator for HTTP-based APIs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Used within Java application, JUnit test, Servlet container or as standalone process.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 source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http://wiremock.org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Java(Using JUnit):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Java(Without JUnit):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Standalone: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8" name="Afbeelding 3" descr=""/>
          <p:cNvPicPr/>
          <p:nvPr/>
        </p:nvPicPr>
        <p:blipFill>
          <a:blip r:embed="rId1"/>
          <a:stretch/>
        </p:blipFill>
        <p:spPr>
          <a:xfrm>
            <a:off x="1533600" y="2981880"/>
            <a:ext cx="6948360" cy="848520"/>
          </a:xfrm>
          <a:prstGeom prst="rect">
            <a:avLst/>
          </a:prstGeom>
          <a:ln>
            <a:noFill/>
          </a:ln>
        </p:spPr>
      </p:pic>
      <p:pic>
        <p:nvPicPr>
          <p:cNvPr id="109" name="Afbeelding 4" descr=""/>
          <p:cNvPicPr/>
          <p:nvPr/>
        </p:nvPicPr>
        <p:blipFill>
          <a:blip r:embed="rId2"/>
          <a:stretch/>
        </p:blipFill>
        <p:spPr>
          <a:xfrm>
            <a:off x="1533600" y="4168440"/>
            <a:ext cx="10179000" cy="891000"/>
          </a:xfrm>
          <a:prstGeom prst="rect">
            <a:avLst/>
          </a:prstGeom>
          <a:ln>
            <a:noFill/>
          </a:ln>
        </p:spPr>
      </p:pic>
      <p:pic>
        <p:nvPicPr>
          <p:cNvPr id="110" name="Afbeelding 5" descr=""/>
          <p:cNvPicPr/>
          <p:nvPr/>
        </p:nvPicPr>
        <p:blipFill>
          <a:blip r:embed="rId3"/>
          <a:stretch/>
        </p:blipFill>
        <p:spPr>
          <a:xfrm>
            <a:off x="1533600" y="5382720"/>
            <a:ext cx="6717240" cy="63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Mocking responses in code…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Fluent Interface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Afbeelding 3" descr=""/>
          <p:cNvPicPr/>
          <p:nvPr/>
        </p:nvPicPr>
        <p:blipFill>
          <a:blip r:embed="rId1"/>
          <a:stretch/>
        </p:blipFill>
        <p:spPr>
          <a:xfrm>
            <a:off x="1154880" y="3059640"/>
            <a:ext cx="9964080" cy="2206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JSON files(at runtime)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POST to http://&lt;host&gt;:&lt;port&gt;/__admin/mappings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placed with a .json extension in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src/test/resourcesmappings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Afbeelding 3" descr=""/>
          <p:cNvPicPr/>
          <p:nvPr/>
        </p:nvPicPr>
        <p:blipFill>
          <a:blip r:embed="rId1"/>
          <a:stretch/>
        </p:blipFill>
        <p:spPr>
          <a:xfrm>
            <a:off x="7011720" y="2341440"/>
            <a:ext cx="4793760" cy="4515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8" name="Tijdelijke aanduiding voor inhoud 3" descr=""/>
          <p:cNvPicPr/>
          <p:nvPr/>
        </p:nvPicPr>
        <p:blipFill>
          <a:blip r:embed="rId1"/>
          <a:stretch/>
        </p:blipFill>
        <p:spPr>
          <a:xfrm>
            <a:off x="604800" y="2435760"/>
            <a:ext cx="10502640" cy="393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1154880" y="973800"/>
            <a:ext cx="882504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Stateful behaviour to mocks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complex test cases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179</TotalTime>
  <Application>LibreOffice/5.3.1.2$Linux_X86_64 LibreOffice_project/30m0$Build-2</Application>
  <Words>251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2017-09-13T14:13:02Z</dcterms:created>
  <dc:creator>rick van osch</dc:creator>
  <dc:description/>
  <dc:language>en-US</dc:language>
  <cp:lastModifiedBy/>
  <dcterms:modified xsi:type="dcterms:W3CDTF">2017-11-29T10:32:49Z</dcterms:modified>
  <cp:revision>17</cp:revision>
  <dc:subject/>
  <dc:title>An introduction into Rest Assured &amp; Wiremock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15</vt:i4>
  </property>
</Properties>
</file>